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75" r:id="rId3"/>
    <p:sldId id="289" r:id="rId4"/>
    <p:sldId id="257" r:id="rId5"/>
    <p:sldId id="290" r:id="rId6"/>
    <p:sldId id="291" r:id="rId7"/>
    <p:sldId id="292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4" r:id="rId28"/>
    <p:sldId id="315" r:id="rId29"/>
    <p:sldId id="262" r:id="rId30"/>
  </p:sldIdLst>
  <p:sldSz cx="12192000" cy="6858000"/>
  <p:notesSz cx="6858000" cy="9144000"/>
  <p:embeddedFontLst>
    <p:embeddedFont>
      <p:font typeface="배달의민족 주아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스웨거 TTF" panose="020B0600000101010101" pitchFamily="5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 진한" initials="문진" lastIdx="2" clrIdx="0">
    <p:extLst>
      <p:ext uri="{19B8F6BF-5375-455C-9EA6-DF929625EA0E}">
        <p15:presenceInfo xmlns:p15="http://schemas.microsoft.com/office/powerpoint/2012/main" userId="12f472a7bdab77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CD2F"/>
    <a:srgbClr val="E56239"/>
    <a:srgbClr val="FFD54F"/>
    <a:srgbClr val="F2F0E8"/>
    <a:srgbClr val="FF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238" autoAdjust="0"/>
  </p:normalViewPr>
  <p:slideViewPr>
    <p:cSldViewPr snapToGrid="0" showGuides="1">
      <p:cViewPr varScale="1">
        <p:scale>
          <a:sx n="68" d="100"/>
          <a:sy n="68" d="100"/>
        </p:scale>
        <p:origin x="7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2AB0F-A6D0-422F-A60A-AEF45097A0C0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6501F-5FF9-4E8B-900E-AF7158B77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8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6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5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2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43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89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4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8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6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376D6-937F-4B7B-9B87-BBEA71F2F3BE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4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2882900" y="215900"/>
            <a:ext cx="6426200" cy="6426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943348" y="1308295"/>
            <a:ext cx="4305300" cy="3481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카카오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API </a:t>
            </a: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지도정보 가져오기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30966" y="4575034"/>
            <a:ext cx="9300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조규상</a:t>
            </a:r>
          </a:p>
        </p:txBody>
      </p:sp>
    </p:spTree>
    <p:extLst>
      <p:ext uri="{BB962C8B-B14F-4D97-AF65-F5344CB8AC3E}">
        <p14:creationId xmlns:p14="http://schemas.microsoft.com/office/powerpoint/2010/main" val="35627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646546" y="608976"/>
            <a:ext cx="24141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코드 가져오기</a:t>
            </a:r>
          </a:p>
          <a:p>
            <a:pPr algn="ctr"/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9E69B45-89F6-4E28-99C4-297FF2C6A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80751"/>
            <a:ext cx="5663223" cy="60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686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이클립스에서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FD1565-7FCC-4B02-8A29-2504409D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77" y="544621"/>
            <a:ext cx="7188591" cy="5899972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7676417" y="1997611"/>
            <a:ext cx="1931817" cy="351693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14977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이클립스에서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F48194F-DB8C-46D2-BB18-215FEB144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9" y="2585863"/>
            <a:ext cx="5553850" cy="319132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D48757F-582C-40AB-9ACD-28E1F761B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93" y="2530351"/>
            <a:ext cx="5428843" cy="3246832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7285967" y="5373294"/>
            <a:ext cx="1956507" cy="351693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56658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이클립스에서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B7889F-A6BD-4CD9-BC34-8C3BA6A01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3" y="2093670"/>
            <a:ext cx="11475941" cy="1648337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8077348" y="2897946"/>
            <a:ext cx="2642234" cy="518354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78577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이클립스에서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6543970" y="4206239"/>
            <a:ext cx="1108855" cy="351693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7A7005-9A17-4C30-84E2-8D54B1D6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7" y="1568093"/>
            <a:ext cx="10525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4295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이클립스에서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18CDE2-9F43-425E-AF53-1888BA05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73" y="1670640"/>
            <a:ext cx="10525654" cy="15094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0DAFBB-04B5-46F9-ACE5-A1274B17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73" y="4159746"/>
            <a:ext cx="10525654" cy="150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57465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이클립스에서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61CC541-B553-46A7-87C6-089F0FF9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58" y="939224"/>
            <a:ext cx="64674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206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이클립스에서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8CD16D-D6CE-42A1-A71A-5D172C93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25" y="1202611"/>
            <a:ext cx="3800475" cy="4838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5CB479-8191-4D51-9F8C-E3A0E458B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00" y="1947371"/>
            <a:ext cx="5389633" cy="34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3075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이클립스에서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1FF9BE-187F-4EC3-96B9-823E2BA8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585" y="2257313"/>
            <a:ext cx="9711715" cy="2343374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3230256" y="3253153"/>
            <a:ext cx="2551566" cy="840545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51689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이클립스에서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F9F872-31A2-451F-8C3B-78938CFDC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29" y="1628878"/>
            <a:ext cx="7812219" cy="444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371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123650" y="866773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키 발급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8184" y="1877045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코드 가져오기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23650" y="2887317"/>
            <a:ext cx="2608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이클립스에서</a:t>
            </a:r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실행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23650" y="3927855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응용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-25401"/>
            <a:ext cx="3365956" cy="68580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090865" y="743661"/>
            <a:ext cx="1385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3655553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응용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6C3B21-CDE8-4494-9006-5A89292A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33" y="327913"/>
            <a:ext cx="7428662" cy="6176773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4374133" y="5897276"/>
            <a:ext cx="1721867" cy="351693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589651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응용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6E039C-C120-4B25-B7F7-5DA18C7F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800" y="419675"/>
            <a:ext cx="66389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66380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응용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F2C3E1-9977-40D5-A64C-AF6F5BDD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808" y="467300"/>
            <a:ext cx="86106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93898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응용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4F46C5-777F-4117-A641-B5CC62866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340" y="314900"/>
            <a:ext cx="76295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51353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응용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CB4446-73CD-4A76-B8BB-C2501640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500" y="419142"/>
            <a:ext cx="63722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93834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응용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A66A25-E876-4334-A686-D4BCB39C4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378" y="478884"/>
            <a:ext cx="7281555" cy="54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3342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응용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540413-92B2-4582-8CFD-4E7EDC1E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78" y="1728838"/>
            <a:ext cx="10807199" cy="1464527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809478" y="1926967"/>
            <a:ext cx="8250116" cy="506744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A08AB7-F49E-422C-AF3E-3FEC0091515E}"/>
              </a:ext>
            </a:extLst>
          </p:cNvPr>
          <p:cNvGrpSpPr/>
          <p:nvPr/>
        </p:nvGrpSpPr>
        <p:grpSpPr>
          <a:xfrm>
            <a:off x="781342" y="3631794"/>
            <a:ext cx="11019770" cy="2051553"/>
            <a:chOff x="781342" y="3631794"/>
            <a:chExt cx="11019770" cy="20515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8D7C3E-C3EF-428F-925E-ABB420E44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342" y="3631794"/>
              <a:ext cx="11019770" cy="2051553"/>
            </a:xfrm>
            <a:prstGeom prst="rect">
              <a:avLst/>
            </a:prstGeom>
          </p:spPr>
        </p:pic>
        <p:sp>
          <p:nvSpPr>
            <p:cNvPr id="11" name="모서리가 둥근 직사각형 99">
              <a:extLst>
                <a:ext uri="{FF2B5EF4-FFF2-40B4-BE49-F238E27FC236}">
                  <a16:creationId xmlns:a16="http://schemas.microsoft.com/office/drawing/2014/main" id="{1784C8B6-C552-4569-A708-E5786EC3B36D}"/>
                </a:ext>
              </a:extLst>
            </p:cNvPr>
            <p:cNvSpPr/>
            <p:nvPr/>
          </p:nvSpPr>
          <p:spPr>
            <a:xfrm>
              <a:off x="781342" y="4612029"/>
              <a:ext cx="10318067" cy="861289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813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응용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81752E-1218-447A-A06A-F3C64DCA5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44" y="1581734"/>
            <a:ext cx="11203711" cy="4596106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865238" y="2284680"/>
            <a:ext cx="6365558" cy="417733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모서리가 둥근 직사각형 99">
            <a:extLst>
              <a:ext uri="{FF2B5EF4-FFF2-40B4-BE49-F238E27FC236}">
                <a16:creationId xmlns:a16="http://schemas.microsoft.com/office/drawing/2014/main" id="{453E42A6-683F-44BF-913F-5965B8518F95}"/>
              </a:ext>
            </a:extLst>
          </p:cNvPr>
          <p:cNvSpPr/>
          <p:nvPr/>
        </p:nvSpPr>
        <p:spPr>
          <a:xfrm>
            <a:off x="525267" y="4586068"/>
            <a:ext cx="6365558" cy="1041009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235966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590275" y="494725"/>
            <a:ext cx="36007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응용</a:t>
            </a:r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8125CE-5229-4E2B-8F46-7784B6FF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82" y="1570789"/>
            <a:ext cx="11737635" cy="4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44304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8700" y="2753518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66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22" y1="64407" x2="41622" y2="6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972" y="1629568"/>
            <a:ext cx="1762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1429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646546" y="608976"/>
            <a:ext cx="24141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키 발급</a:t>
            </a:r>
          </a:p>
          <a:p>
            <a:pPr algn="ctr"/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 descr="모니터, 전자기기, 컴퓨터, 실내이(가) 표시된 사진&#10;&#10;자동 생성된 설명">
            <a:extLst>
              <a:ext uri="{FF2B5EF4-FFF2-40B4-BE49-F238E27FC236}">
                <a16:creationId xmlns:a16="http://schemas.microsoft.com/office/drawing/2014/main" id="{24C1D376-FF59-482B-90EC-A03FC406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r="19365" b="24370"/>
          <a:stretch/>
        </p:blipFill>
        <p:spPr>
          <a:xfrm>
            <a:off x="4476214" y="513512"/>
            <a:ext cx="7310241" cy="5588892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7598631" y="4234376"/>
            <a:ext cx="1686046" cy="163185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94156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646546" y="608976"/>
            <a:ext cx="24141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키 발급</a:t>
            </a:r>
          </a:p>
          <a:p>
            <a:pPr algn="ctr"/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0DAACC-A061-49E7-994E-59B8DA6BB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8" r="12" b="14288"/>
          <a:stretch/>
        </p:blipFill>
        <p:spPr>
          <a:xfrm>
            <a:off x="4364725" y="484834"/>
            <a:ext cx="4388751" cy="5980354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4322521" y="5711484"/>
            <a:ext cx="1065405" cy="78184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8758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646546" y="608976"/>
            <a:ext cx="24141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키 발급</a:t>
            </a:r>
          </a:p>
          <a:p>
            <a:pPr algn="ctr"/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9BA0B5C-C93C-4029-904F-9C588FEF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8" y="2326987"/>
            <a:ext cx="2410161" cy="1933845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600706" y="2738979"/>
            <a:ext cx="3160865" cy="78184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E10D7E-EE54-41F0-9221-F049B6ADC8E1}"/>
              </a:ext>
            </a:extLst>
          </p:cNvPr>
          <p:cNvGrpSpPr/>
          <p:nvPr/>
        </p:nvGrpSpPr>
        <p:grpSpPr>
          <a:xfrm>
            <a:off x="4263553" y="917033"/>
            <a:ext cx="7392432" cy="4658375"/>
            <a:chOff x="4263553" y="917033"/>
            <a:chExt cx="7392432" cy="4658375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D21EDF5-2C46-4E0A-B11C-2D4BC141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553" y="917033"/>
              <a:ext cx="7392432" cy="4658375"/>
            </a:xfrm>
            <a:prstGeom prst="rect">
              <a:avLst/>
            </a:prstGeom>
          </p:spPr>
        </p:pic>
        <p:sp>
          <p:nvSpPr>
            <p:cNvPr id="12" name="모서리가 둥근 직사각형 99">
              <a:extLst>
                <a:ext uri="{FF2B5EF4-FFF2-40B4-BE49-F238E27FC236}">
                  <a16:creationId xmlns:a16="http://schemas.microsoft.com/office/drawing/2014/main" id="{0E5003E9-AD86-4F6C-9D94-AC79295A6E30}"/>
                </a:ext>
              </a:extLst>
            </p:cNvPr>
            <p:cNvSpPr/>
            <p:nvPr/>
          </p:nvSpPr>
          <p:spPr>
            <a:xfrm>
              <a:off x="4263553" y="2404241"/>
              <a:ext cx="3160865" cy="1295562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7870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646546" y="608976"/>
            <a:ext cx="24141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키 발급</a:t>
            </a:r>
          </a:p>
          <a:p>
            <a:pPr algn="ctr"/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3BD23D9-23B6-451E-9FDA-65E02FBD9C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8" b="1437"/>
          <a:stretch/>
        </p:blipFill>
        <p:spPr>
          <a:xfrm>
            <a:off x="3912253" y="970739"/>
            <a:ext cx="5864794" cy="4825150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3527964" y="3603421"/>
            <a:ext cx="6994670" cy="78184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2687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646546" y="608976"/>
            <a:ext cx="24141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코드 가져오기</a:t>
            </a:r>
          </a:p>
          <a:p>
            <a:pPr algn="ctr"/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4" name="그림 3" descr="전자기기, 검은색이(가) 표시된 사진&#10;&#10;자동 생성된 설명">
            <a:extLst>
              <a:ext uri="{FF2B5EF4-FFF2-40B4-BE49-F238E27FC236}">
                <a16:creationId xmlns:a16="http://schemas.microsoft.com/office/drawing/2014/main" id="{9CD3C10E-41BC-4342-9881-D2B247EF4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38" y="614959"/>
            <a:ext cx="7856160" cy="5532621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4113494" y="2365463"/>
            <a:ext cx="964943" cy="645023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73487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646546" y="608976"/>
            <a:ext cx="24141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코드 가져오기</a:t>
            </a:r>
          </a:p>
          <a:p>
            <a:pPr algn="ctr"/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E85B7B7-CFBD-449C-80DF-8420EBDBF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81" y="637785"/>
            <a:ext cx="787827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6316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646546" y="608976"/>
            <a:ext cx="24141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코드 가져오기</a:t>
            </a:r>
          </a:p>
          <a:p>
            <a:pPr algn="ctr"/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pic>
        <p:nvPicPr>
          <p:cNvPr id="6" name="그림 5" descr="지도, 텍스트, 스크린샷이(가) 표시된 사진&#10;&#10;자동 생성된 설명">
            <a:extLst>
              <a:ext uri="{FF2B5EF4-FFF2-40B4-BE49-F238E27FC236}">
                <a16:creationId xmlns:a16="http://schemas.microsoft.com/office/drawing/2014/main" id="{EAEEC00F-54F3-4BB4-8B9C-4CD5D5B6D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42" y="329812"/>
            <a:ext cx="5973249" cy="6052508"/>
          </a:xfrm>
          <a:prstGeom prst="rect">
            <a:avLst/>
          </a:prstGeom>
        </p:spPr>
      </p:pic>
      <p:sp>
        <p:nvSpPr>
          <p:cNvPr id="100" name="모서리가 둥근 직사각형 99"/>
          <p:cNvSpPr/>
          <p:nvPr/>
        </p:nvSpPr>
        <p:spPr>
          <a:xfrm>
            <a:off x="6543970" y="4206239"/>
            <a:ext cx="1108855" cy="351693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16807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117</Words>
  <Application>Microsoft Office PowerPoint</Application>
  <PresentationFormat>와이드스크린</PresentationFormat>
  <Paragraphs>36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배달의민족 주아</vt:lpstr>
      <vt:lpstr>스웨거 TTF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조규상</cp:lastModifiedBy>
  <cp:revision>187</cp:revision>
  <dcterms:created xsi:type="dcterms:W3CDTF">2019-03-06T08:18:04Z</dcterms:created>
  <dcterms:modified xsi:type="dcterms:W3CDTF">2019-07-23T15:18:49Z</dcterms:modified>
</cp:coreProperties>
</file>